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8"/>
  </p:notesMasterIdLst>
  <p:sldIdLst>
    <p:sldId id="256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Design, Impress, Work Together" id="{B9B51309-D148-4332-87C2-07BE32FBCA3B}">
          <p14:sldIdLst/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20"/>
    <a:srgbClr val="D2B4A6"/>
    <a:srgbClr val="734F29"/>
    <a:srgbClr val="D24726"/>
    <a:srgbClr val="DD462F"/>
    <a:srgbClr val="AEB785"/>
    <a:srgbClr val="EFD5A2"/>
    <a:srgbClr val="3B3026"/>
    <a:srgbClr val="ECE1CA"/>
    <a:srgbClr val="7955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4280" autoAdjust="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DERIVATION TREE</a:t>
            </a:r>
            <a:br>
              <a:rPr lang="en-US" dirty="0" smtClean="0"/>
            </a:br>
            <a:r>
              <a:rPr lang="en-US" dirty="0" smtClean="0"/>
              <a:t>CONTEXT FREE GRAMMAR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PERTEMUAN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584"/>
            <a:ext cx="12192000" cy="54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9722"/>
            <a:ext cx="12097407" cy="4892401"/>
          </a:xfrm>
          <a:prstGeom prst="rect">
            <a:avLst/>
          </a:prstGeom>
          <a:solidFill>
            <a:schemeClr val="accent2"/>
          </a:solidFill>
          <a:ln>
            <a:solidFill>
              <a:srgbClr val="FF572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460938" y="6222124"/>
            <a:ext cx="7714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</a:t>
            </a:r>
            <a:r>
              <a:rPr lang="en-US" sz="2800" dirty="0" smtClean="0">
                <a:sym typeface="Wingdings" panose="05000000000000000000" pitchFamily="2" charset="2"/>
              </a:rPr>
              <a:t> </a:t>
            </a:r>
            <a:r>
              <a:rPr lang="en-US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A</a:t>
            </a:r>
            <a:r>
              <a:rPr lang="en-US" sz="2800" dirty="0" smtClean="0">
                <a:sym typeface="Wingdings" panose="05000000000000000000" pitchFamily="2" charset="2"/>
              </a:rPr>
              <a:t>B  </a:t>
            </a:r>
            <a:r>
              <a:rPr lang="en-US" sz="2800" dirty="0" err="1" smtClean="0">
                <a:sym typeface="Wingdings" panose="05000000000000000000" pitchFamily="2" charset="2"/>
              </a:rPr>
              <a:t>a</a:t>
            </a:r>
            <a:r>
              <a:rPr lang="en-US" sz="28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A</a:t>
            </a:r>
            <a:r>
              <a:rPr lang="en-US" sz="2800" dirty="0" err="1" smtClean="0">
                <a:sym typeface="Wingdings" panose="05000000000000000000" pitchFamily="2" charset="2"/>
              </a:rPr>
              <a:t>Baa</a:t>
            </a:r>
            <a:r>
              <a:rPr lang="en-US" sz="28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B</a:t>
            </a:r>
            <a:r>
              <a:rPr lang="en-US" sz="2800" dirty="0" err="1" smtClean="0">
                <a:sym typeface="Wingdings" panose="05000000000000000000" pitchFamily="2" charset="2"/>
              </a:rPr>
              <a:t>aab</a:t>
            </a:r>
            <a:r>
              <a:rPr lang="en-US" sz="28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B</a:t>
            </a:r>
            <a:r>
              <a:rPr lang="en-US" sz="2800" dirty="0" err="1" smtClean="0">
                <a:sym typeface="Wingdings" panose="05000000000000000000" pitchFamily="2" charset="2"/>
              </a:rPr>
              <a:t>aabb</a:t>
            </a:r>
            <a:r>
              <a:rPr lang="en-US" sz="28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B</a:t>
            </a:r>
            <a:r>
              <a:rPr lang="en-US" sz="2800" dirty="0" smtClean="0">
                <a:sym typeface="Wingdings" panose="05000000000000000000" pitchFamily="2" charset="2"/>
              </a:rPr>
              <a:t> </a:t>
            </a:r>
            <a:r>
              <a:rPr lang="en-US" sz="2800" dirty="0" err="1" smtClean="0">
                <a:sym typeface="Wingdings" panose="05000000000000000000" pitchFamily="2" charset="2"/>
              </a:rPr>
              <a:t>aabbb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345325" y="5418082"/>
            <a:ext cx="7430814" cy="536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44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016"/>
            <a:ext cx="12192000" cy="549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25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402"/>
            <a:ext cx="12192000" cy="54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05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42040"/>
            <a:ext cx="12097407" cy="551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99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283"/>
            <a:ext cx="12192000" cy="549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24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980"/>
            <a:ext cx="12192000" cy="55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12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1530"/>
            <a:ext cx="10744200" cy="1228436"/>
          </a:xfrm>
        </p:spPr>
        <p:txBody>
          <a:bodyPr/>
          <a:lstStyle/>
          <a:p>
            <a:r>
              <a:rPr lang="en-US" dirty="0" smtClean="0"/>
              <a:t>PARSING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772"/>
            <a:ext cx="12192000" cy="550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70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di </a:t>
            </a:r>
            <a:r>
              <a:rPr lang="en-US" dirty="0" err="1" smtClean="0"/>
              <a:t>Pemrograman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0" y="1362567"/>
            <a:ext cx="12014967" cy="549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46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930"/>
            <a:ext cx="12192000" cy="553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16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INDIKATOR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7" y="1562099"/>
            <a:ext cx="11740055" cy="512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42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030"/>
            <a:ext cx="12192000" cy="54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02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232"/>
            <a:ext cx="12192000" cy="551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01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233"/>
            <a:ext cx="12192000" cy="551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18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758"/>
            <a:ext cx="12192000" cy="550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FREE GRAMMAR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72" y="1491976"/>
            <a:ext cx="11744818" cy="528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9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FREE GRAMMAR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7" y="1406086"/>
            <a:ext cx="12023670" cy="537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1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FREE GRAMMAR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2" y="1367986"/>
            <a:ext cx="12042885" cy="549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55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FREE GRAMMAR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4" y="1376526"/>
            <a:ext cx="12028433" cy="548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78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FREE GRAMMAR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9" y="1422345"/>
            <a:ext cx="12029418" cy="53252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85738" y="3195145"/>
            <a:ext cx="159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 </a:t>
            </a:r>
            <a:r>
              <a:rPr lang="en-US" dirty="0" err="1" smtClean="0"/>
              <a:t>dikanan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6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5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763"/>
            <a:ext cx="12192000" cy="54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74924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.potx" id="{43699C43-EC89-4A55-9A99-3FD944590577}" vid="{3C36ED3A-1C33-4ECB-8650-37D568EF4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1584528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2012-06-20T23:39:00+00:00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TP102923943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843282</LocLastLocAttemptVersionLookup>
    <IsSearchable xmlns="4873beb7-5857-4685-be1f-d57550cc96cc">true</IsSearchable>
    <TemplateTemplateType xmlns="4873beb7-5857-4685-be1f-d57550cc96cc">PowerPoint Template - Slideshow Launch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LocMarketGroupTiers2 xmlns="4873beb7-5857-4685-be1f-d57550cc96cc" xsi:nil="true"/>
    <APAuthor xmlns="4873beb7-5857-4685-be1f-d57550cc96cc">
      <UserInfo>
        <DisplayName>REDMOND\v-sa</DisplayName>
        <AccountId>2467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0C04F-E7AC-41AB-9C6D-1B1BB88BFF7F}">
  <ds:schemaRefs>
    <ds:schemaRef ds:uri="http://purl.org/dc/elements/1.1/"/>
    <ds:schemaRef ds:uri="http://schemas.microsoft.com/office/2006/metadata/properties"/>
    <ds:schemaRef ds:uri="4873beb7-5857-4685-be1f-d57550cc96cc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3DEC53A-9DF1-4780-BE92-17E971B7A9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EE7759-C66F-4EA4-9863-7EBA32518D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 2013</Template>
  <TotalTime>65</TotalTime>
  <Words>53</Words>
  <Application>Microsoft Office PowerPoint</Application>
  <PresentationFormat>Widescreen</PresentationFormat>
  <Paragraphs>26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Segoe UI</vt:lpstr>
      <vt:lpstr>Segoe UI Light</vt:lpstr>
      <vt:lpstr>Wingdings</vt:lpstr>
      <vt:lpstr>WelcomeDoc</vt:lpstr>
      <vt:lpstr>DERIVATION TREE CONTEXT FREE GRAMMAR</vt:lpstr>
      <vt:lpstr>INDIKATOR</vt:lpstr>
      <vt:lpstr>CONTEXT FREE GRAMMAR</vt:lpstr>
      <vt:lpstr>CONTEXT FREE GRAMMAR</vt:lpstr>
      <vt:lpstr>CONTEXT FREE GRAMMAR</vt:lpstr>
      <vt:lpstr>CONTEXT FREE GRAMMAR</vt:lpstr>
      <vt:lpstr>CONTEXT FREE GRAMMAR</vt:lpstr>
      <vt:lpstr>PowerPoint Presentation</vt:lpstr>
      <vt:lpstr>PARSING</vt:lpstr>
      <vt:lpstr>PARSING</vt:lpstr>
      <vt:lpstr>PARSING</vt:lpstr>
      <vt:lpstr>PARSING</vt:lpstr>
      <vt:lpstr>PARSING</vt:lpstr>
      <vt:lpstr>PARSING</vt:lpstr>
      <vt:lpstr>PARSING</vt:lpstr>
      <vt:lpstr>PARSING</vt:lpstr>
      <vt:lpstr>PARSING</vt:lpstr>
      <vt:lpstr>Contoh di Pemrograman</vt:lpstr>
      <vt:lpstr>PARSING</vt:lpstr>
      <vt:lpstr>AMBIGUITAS</vt:lpstr>
      <vt:lpstr>AMBIGUITAS</vt:lpstr>
      <vt:lpstr>AMBIGUITAS</vt:lpstr>
      <vt:lpstr>AMBIGUITAS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Microsoft account</dc:creator>
  <cp:keywords/>
  <cp:lastModifiedBy>Microsoft account</cp:lastModifiedBy>
  <cp:revision>27</cp:revision>
  <dcterms:created xsi:type="dcterms:W3CDTF">2022-11-20T11:36:21Z</dcterms:created>
  <dcterms:modified xsi:type="dcterms:W3CDTF">2022-11-20T12:41:50Z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_TemplateID">
    <vt:lpwstr>TC029239449991</vt:lpwstr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</Properties>
</file>